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vi-V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4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0200" y="5202238"/>
            <a:ext cx="9144000" cy="1655762"/>
          </a:xfrm>
        </p:spPr>
        <p:txBody>
          <a:bodyPr/>
          <a:lstStyle>
            <a:lvl1pPr marL="0" indent="0" algn="l">
              <a:buNone/>
              <a:defRPr sz="24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Tên</a:t>
            </a:r>
            <a:r>
              <a:rPr lang="en-US" dirty="0" smtClean="0"/>
              <a:t> </a:t>
            </a:r>
            <a:r>
              <a:rPr lang="en-US" dirty="0" err="1" smtClean="0"/>
              <a:t>báo</a:t>
            </a:r>
            <a:r>
              <a:rPr lang="en-US" dirty="0" smtClean="0"/>
              <a:t> </a:t>
            </a:r>
            <a:r>
              <a:rPr lang="en-US" dirty="0" err="1" smtClean="0"/>
              <a:t>cáo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658698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558873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77117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9875"/>
            <a:ext cx="10515600" cy="1325563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F3722B"/>
              </a:buClr>
              <a:defRPr>
                <a:solidFill>
                  <a:srgbClr val="015D67"/>
                </a:solidFill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041512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936226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044806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106080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07262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780716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608764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301009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066880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01706" y="1342496"/>
            <a:ext cx="11228293" cy="226131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NỘI DUNG ÔN TẬP</a:t>
            </a:r>
            <a:br>
              <a:rPr lang="en-US" dirty="0" smtClean="0"/>
            </a:br>
            <a:r>
              <a:rPr lang="en-US" dirty="0" smtClean="0"/>
              <a:t>KHOA PHÒNG CHỐNG HIV/ AIDS</a:t>
            </a:r>
            <a:br>
              <a:rPr lang="en-US" dirty="0" smtClean="0"/>
            </a:br>
            <a:r>
              <a:rPr lang="en-US" dirty="0" smtClean="0"/>
              <a:t>VÀ CÁC BỆNH TRUYỀN NHIỄM MẠN TÍNH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TÊN BÁO CÁO VIÊN</a:t>
            </a:r>
          </a:p>
          <a:p>
            <a:r>
              <a:rPr lang="en-US" sz="1800" i="1" dirty="0" err="1" smtClean="0"/>
              <a:t>Trung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tâm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Kiểm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soát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bệnh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tật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Thành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phố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184605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VỊ TRÍ BÁC SĨ Y HỌC DỰ PHÒNG HẠNG III </a:t>
            </a:r>
            <a:b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VÀ Y TẾ CÔNG CỘNG </a:t>
            </a:r>
            <a:r>
              <a:rPr lang="pt-B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HẠNG III</a:t>
            </a:r>
            <a:endParaRPr lang="en-US" sz="28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tư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</a:t>
            </a:r>
            <a:r>
              <a:rPr lang="vi-V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ố </a:t>
            </a:r>
            <a:r>
              <a:rPr lang="vi-V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01/2015/TT-BYT </a:t>
            </a:r>
            <a:r>
              <a:rPr lang="vi-V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ngày </a:t>
            </a:r>
            <a:r>
              <a:rPr lang="vi-V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 tháng 2 năm 2015 </a:t>
            </a:r>
            <a:r>
              <a:rPr lang="vi-V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Hướng </a:t>
            </a:r>
            <a:r>
              <a:rPr lang="vi-V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dẫn tư vấn phòng, chống HIV/AIDS tại cơ sở y </a:t>
            </a:r>
            <a:r>
              <a:rPr lang="vi-V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tế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tư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</a:t>
            </a:r>
            <a:r>
              <a:rPr lang="vi-V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ố</a:t>
            </a:r>
            <a:r>
              <a:rPr lang="vi-V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07/2023/TT-BYT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ngày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04/4/2023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hướng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dẫn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quy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trình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phương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pháp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giám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sát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dịch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tễ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học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HIV/AIDS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giám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sát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bệnh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lây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truyền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qua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đường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tình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dục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Quyết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định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số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5968 </a:t>
            </a:r>
            <a:r>
              <a:rPr lang="vi-V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vi-V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QĐ-BYT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ngày 31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</a:t>
            </a:r>
            <a:r>
              <a:rPr lang="vi-V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háng 12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năm 2021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Về việc ban hành Hướng dẫn Điều trị và chăm sóc HIV/AIDS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vi-VN" dirty="0"/>
              <a:t/>
            </a:r>
            <a:br>
              <a:rPr lang="vi-VN" dirty="0"/>
            </a:br>
            <a:r>
              <a:rPr lang="vi-VN" i="1" dirty="0"/>
              <a:t> 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85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CDC powerpoint templat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CDC temp 1" id="{D9118189-DE2C-4CD1-A199-D4E9BF5585C5}" vid="{E6EEFF19-C172-41F7-A582-0CB512D6ADA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</TotalTime>
  <Words>108</Words>
  <Application>Microsoft Office PowerPoint</Application>
  <PresentationFormat>Widescreen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HCDC powerpoint template</vt:lpstr>
      <vt:lpstr>NỘI DUNG ÔN TẬP KHOA PHÒNG CHỐNG HIV/ AIDS VÀ CÁC BỆNH TRUYỀN NHIỄM MẠN TÍNH</vt:lpstr>
      <vt:lpstr>VỊ TRÍ BÁC SĨ Y HỌC DỰ PHÒNG HẠNG III  VÀ Y TẾ CÔNG CỘNG HẠNG III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BÁO CÁO TRUYỀN THÔNG ngày 29/6/2022</dc:title>
  <dc:creator>Admin</dc:creator>
  <cp:lastModifiedBy>Dell</cp:lastModifiedBy>
  <cp:revision>17</cp:revision>
  <dcterms:created xsi:type="dcterms:W3CDTF">2024-11-15T03:58:35Z</dcterms:created>
  <dcterms:modified xsi:type="dcterms:W3CDTF">2025-01-07T17:59:26Z</dcterms:modified>
</cp:coreProperties>
</file>